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F8D387-4B8C-8897-59A8-624CB185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0718EC-5290-491F-62C8-0AC1270B9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536A6F-8C13-23C7-000C-FE9A83A29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FF6E8F-EEE0-7A7C-54FC-39DEDCFDC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D29364-A084-9C1A-5348-3BF452001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6557C1-A4D2-893C-4846-37258B823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C0787C-68D8-9400-6DA5-132D00288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6C63DA-769D-2B8A-C624-C0574BD9E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117</cp:revision>
  <dcterms:created xsi:type="dcterms:W3CDTF">2016-12-29T16:17:13Z</dcterms:created>
  <dcterms:modified xsi:type="dcterms:W3CDTF">2026-01-11T05:52:16Z</dcterms:modified>
</cp:coreProperties>
</file>