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D24BE6-3F8A-F2C5-1056-1C5CE21438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6C9C5D-E08C-E1D9-6DC9-F57D3EEC2F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04C304-EED6-3418-B930-697F7AD73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831B0A-2CDA-A884-8C9C-0CBD50F7D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D6C150-50F8-0834-C2C7-97EB32A50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5E7149-1BBD-4901-7EF0-899F0E3F5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868617-49E9-A2FD-6088-7C45EBCD6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CD4934-1042-669D-1955-AD16CB543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120</cp:revision>
  <dcterms:created xsi:type="dcterms:W3CDTF">2016-12-29T16:17:13Z</dcterms:created>
  <dcterms:modified xsi:type="dcterms:W3CDTF">2026-01-11T05:52:13Z</dcterms:modified>
</cp:coreProperties>
</file>