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08770F-3C99-03B8-0F68-6697F69AB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681732-3A51-CB16-8D86-F7AB490CC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4370BD-7C45-3581-CB0F-D51835EE9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9AD690-9FD3-EF38-DCF1-19302FE1C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3336E0-6CFD-092B-C007-52E1D795D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FF2D89-8FB0-A265-4C96-CD609CA52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480B5A-F12C-E703-3D81-92BF3374A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8B0AC2-4F4F-CB23-444A-B49D50F17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58</cp:revision>
  <dcterms:created xsi:type="dcterms:W3CDTF">2016-12-29T16:17:13Z</dcterms:created>
  <dcterms:modified xsi:type="dcterms:W3CDTF">2025-05-11T07:51:50Z</dcterms:modified>
</cp:coreProperties>
</file>