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0FF740-FB27-7ED3-27DE-A18EDCBB8F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44A13E-4E7A-A263-FD14-E153242EBD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1BDDAF-1E1C-3CF1-7C0F-3144DEBCE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4FBA55-C1D1-1099-5DDA-04A51B6E5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2BDF8B-3DD9-AEF3-4E01-7232836AE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B165CB-DD25-CE4D-5D2C-6877F21936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7AA81C-5830-C5B2-137E-99E114C54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58</cp:revision>
  <dcterms:created xsi:type="dcterms:W3CDTF">2016-12-29T16:17:13Z</dcterms:created>
  <dcterms:modified xsi:type="dcterms:W3CDTF">2025-05-11T07:51:57Z</dcterms:modified>
</cp:coreProperties>
</file>